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charset="1" panose="00000500000000000000"/>
      <p:regular r:id="rId16"/>
    </p:embeddedFont>
    <p:embeddedFont>
      <p:font typeface="Canva Sans Bold" charset="1" panose="020B0803030501040103"/>
      <p:regular r:id="rId17"/>
    </p:embeddedFont>
    <p:embeddedFont>
      <p:font typeface="Poppins" charset="1" panose="00000500000000000000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https://github.com/titiBFG/JADA1-Algo1TPI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9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gif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gif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3.gif" Type="http://schemas.openxmlformats.org/officeDocument/2006/relationships/image"/><Relationship Id="rId9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74166" y="8268496"/>
            <a:ext cx="5482107" cy="558178"/>
          </a:xfrm>
          <a:custGeom>
            <a:avLst/>
            <a:gdLst/>
            <a:ahLst/>
            <a:cxnLst/>
            <a:rect r="r" b="b" t="t" l="l"/>
            <a:pathLst>
              <a:path h="558178" w="5482107">
                <a:moveTo>
                  <a:pt x="0" y="0"/>
                </a:moveTo>
                <a:lnTo>
                  <a:pt x="5482107" y="0"/>
                </a:lnTo>
                <a:lnTo>
                  <a:pt x="5482107" y="558178"/>
                </a:lnTo>
                <a:lnTo>
                  <a:pt x="0" y="558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02030" y="3268405"/>
            <a:ext cx="1284482" cy="2262177"/>
          </a:xfrm>
          <a:custGeom>
            <a:avLst/>
            <a:gdLst/>
            <a:ahLst/>
            <a:cxnLst/>
            <a:rect r="r" b="b" t="t" l="l"/>
            <a:pathLst>
              <a:path h="2262177" w="1284482">
                <a:moveTo>
                  <a:pt x="0" y="0"/>
                </a:moveTo>
                <a:lnTo>
                  <a:pt x="1284482" y="0"/>
                </a:lnTo>
                <a:lnTo>
                  <a:pt x="1284482" y="2262177"/>
                </a:lnTo>
                <a:lnTo>
                  <a:pt x="0" y="22621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9303" t="0" r="-85035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47915" y="1080513"/>
            <a:ext cx="6650127" cy="2187892"/>
          </a:xfrm>
          <a:custGeom>
            <a:avLst/>
            <a:gdLst/>
            <a:ahLst/>
            <a:cxnLst/>
            <a:rect r="r" b="b" t="t" l="l"/>
            <a:pathLst>
              <a:path h="2187892" w="6650127">
                <a:moveTo>
                  <a:pt x="0" y="0"/>
                </a:moveTo>
                <a:lnTo>
                  <a:pt x="6650127" y="0"/>
                </a:lnTo>
                <a:lnTo>
                  <a:pt x="6650127" y="2187892"/>
                </a:lnTo>
                <a:lnTo>
                  <a:pt x="0" y="2187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702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14590" y="4054447"/>
            <a:ext cx="8118687" cy="146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2"/>
              </a:lnSpc>
              <a:spcBef>
                <a:spcPct val="0"/>
              </a:spcBef>
            </a:pPr>
            <a:r>
              <a:rPr lang="en-US" sz="85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TP INTEGRADOR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4590" y="5474133"/>
            <a:ext cx="6989220" cy="153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2"/>
              </a:lnSpc>
              <a:spcBef>
                <a:spcPct val="0"/>
              </a:spcBef>
            </a:pPr>
            <a:r>
              <a:rPr lang="en-US" sz="89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ALGORITMOS 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68023" y="8345275"/>
            <a:ext cx="3209911" cy="33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b="true" sz="207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1" tooltip="https://github.com/titiBFG/JADA1-Algo1TPI"/>
              </a:rPr>
              <a:t>www.github.com/JADA1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32232" y="7334449"/>
            <a:ext cx="358182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17 DE JUNIO DE 2025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559104" y="9172575"/>
            <a:ext cx="463029" cy="72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  <a:spcBef>
                <a:spcPct val="0"/>
              </a:spcBef>
            </a:pPr>
            <a:r>
              <a:rPr lang="en-US" sz="41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545992" y="278077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GRACIAS!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59104" y="9172575"/>
            <a:ext cx="463029" cy="72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  <a:spcBef>
                <a:spcPct val="0"/>
              </a:spcBef>
            </a:pPr>
            <a:r>
              <a:rPr lang="en-US" sz="41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9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443502" y="388203"/>
            <a:ext cx="7400995" cy="2434928"/>
          </a:xfrm>
          <a:custGeom>
            <a:avLst/>
            <a:gdLst/>
            <a:ahLst/>
            <a:cxnLst/>
            <a:rect r="r" b="b" t="t" l="l"/>
            <a:pathLst>
              <a:path h="2434928" w="7400995">
                <a:moveTo>
                  <a:pt x="0" y="0"/>
                </a:moveTo>
                <a:lnTo>
                  <a:pt x="7400996" y="0"/>
                </a:lnTo>
                <a:lnTo>
                  <a:pt x="7400996" y="2434928"/>
                </a:lnTo>
                <a:lnTo>
                  <a:pt x="0" y="243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2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13605" y="5906427"/>
            <a:ext cx="9460790" cy="243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264459" y="5076825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4886" y="4029939"/>
            <a:ext cx="6217377" cy="111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36"/>
              </a:lnSpc>
            </a:pPr>
            <a:r>
              <a:rPr lang="en-US" sz="825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PROJECT NAME: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-112454" y="5373304"/>
            <a:ext cx="6524717" cy="170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JADA1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710437" y="2781997"/>
            <a:ext cx="7548863" cy="534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Nuestra librería JADA1 escrita en Java implementa una serie de algoritmos e incluye clases específicas para: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Cargar datos desde archivos (por ejemplo, .csv).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Procesar información tabular, utilizando estructuras como listas, conjuntos y mapas.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Ordenar y filtrar datos, implementando algoritmos clásicos como búsqueda lineal, ordenamiento por selección y otros.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Estructurado de forma modular y enfocado en la reutilización y la claridad. Acompañado de ejemplos de uso que demuestran su funcionamiento en escenarios concretos.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220391" y="248541"/>
            <a:ext cx="6650127" cy="2187892"/>
          </a:xfrm>
          <a:custGeom>
            <a:avLst/>
            <a:gdLst/>
            <a:ahLst/>
            <a:cxnLst/>
            <a:rect r="r" b="b" t="t" l="l"/>
            <a:pathLst>
              <a:path h="2187892" w="6650127">
                <a:moveTo>
                  <a:pt x="0" y="0"/>
                </a:moveTo>
                <a:lnTo>
                  <a:pt x="6650127" y="0"/>
                </a:lnTo>
                <a:lnTo>
                  <a:pt x="6650127" y="2187892"/>
                </a:lnTo>
                <a:lnTo>
                  <a:pt x="0" y="2187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02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59104" y="9172575"/>
            <a:ext cx="463029" cy="72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  <a:spcBef>
                <a:spcPct val="0"/>
              </a:spcBef>
            </a:pPr>
            <a:r>
              <a:rPr lang="en-US" sz="41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29330" y="4927075"/>
            <a:ext cx="1284482" cy="2262177"/>
          </a:xfrm>
          <a:custGeom>
            <a:avLst/>
            <a:gdLst/>
            <a:ahLst/>
            <a:cxnLst/>
            <a:rect r="r" b="b" t="t" l="l"/>
            <a:pathLst>
              <a:path h="2262177" w="1284482">
                <a:moveTo>
                  <a:pt x="0" y="0"/>
                </a:moveTo>
                <a:lnTo>
                  <a:pt x="1284483" y="0"/>
                </a:lnTo>
                <a:lnTo>
                  <a:pt x="1284483" y="2262178"/>
                </a:lnTo>
                <a:lnTo>
                  <a:pt x="0" y="2262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303" t="0" r="-8503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V="true">
            <a:off x="8076849" y="3793202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470356" y="2082950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METODOLOGÍA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9723" y="4909116"/>
            <a:ext cx="8318320" cy="458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desarrollo del proyecto se realizó siguiendo una metodología incremental. Este enfoque consistió en construir el sistema de forma progresiva, comenzando con una versión mínima y funcional que fue ampliándose mediante la incorporación de nuevas características en etapas sucesivas. Cada incremento sumó una funcionalidad específica, como la carga de archivos, la manipulación de datos o la impresión por consola, manteniendo siempre un sistema operativo y verificable. Esta estrategia favoreció la detección temprana de errores, la planificación ordenada del trabajo y la adaptación a mejoras o correcciones durante el desarrollo.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6554685" y="295878"/>
            <a:ext cx="5488397" cy="1805683"/>
          </a:xfrm>
          <a:custGeom>
            <a:avLst/>
            <a:gdLst/>
            <a:ahLst/>
            <a:cxnLst/>
            <a:rect r="r" b="b" t="t" l="l"/>
            <a:pathLst>
              <a:path h="1805683" w="5488397">
                <a:moveTo>
                  <a:pt x="0" y="0"/>
                </a:moveTo>
                <a:lnTo>
                  <a:pt x="5488397" y="0"/>
                </a:lnTo>
                <a:lnTo>
                  <a:pt x="5488397" y="1805683"/>
                </a:lnTo>
                <a:lnTo>
                  <a:pt x="0" y="18056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02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59104" y="9172575"/>
            <a:ext cx="463029" cy="72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  <a:spcBef>
                <a:spcPct val="0"/>
              </a:spcBef>
            </a:pPr>
            <a:r>
              <a:rPr lang="en-US" sz="41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87132" y="870545"/>
            <a:ext cx="1577749" cy="3883243"/>
            <a:chOff x="0" y="0"/>
            <a:chExt cx="415539" cy="1022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5539" cy="1022747"/>
            </a:xfrm>
            <a:custGeom>
              <a:avLst/>
              <a:gdLst/>
              <a:ahLst/>
              <a:cxnLst/>
              <a:rect r="r" b="b" t="t" l="l"/>
              <a:pathLst>
                <a:path h="1022747" w="415539">
                  <a:moveTo>
                    <a:pt x="207769" y="0"/>
                  </a:moveTo>
                  <a:lnTo>
                    <a:pt x="207769" y="0"/>
                  </a:lnTo>
                  <a:cubicBezTo>
                    <a:pt x="322517" y="0"/>
                    <a:pt x="415539" y="93022"/>
                    <a:pt x="415539" y="207769"/>
                  </a:cubicBezTo>
                  <a:lnTo>
                    <a:pt x="415539" y="814978"/>
                  </a:lnTo>
                  <a:cubicBezTo>
                    <a:pt x="415539" y="870081"/>
                    <a:pt x="393649" y="922928"/>
                    <a:pt x="354685" y="961893"/>
                  </a:cubicBezTo>
                  <a:cubicBezTo>
                    <a:pt x="315720" y="1000857"/>
                    <a:pt x="262873" y="1022747"/>
                    <a:pt x="207769" y="1022747"/>
                  </a:cubicBezTo>
                  <a:lnTo>
                    <a:pt x="207769" y="1022747"/>
                  </a:lnTo>
                  <a:cubicBezTo>
                    <a:pt x="152666" y="1022747"/>
                    <a:pt x="99819" y="1000857"/>
                    <a:pt x="60854" y="961893"/>
                  </a:cubicBezTo>
                  <a:cubicBezTo>
                    <a:pt x="21890" y="922928"/>
                    <a:pt x="0" y="870081"/>
                    <a:pt x="0" y="814978"/>
                  </a:cubicBezTo>
                  <a:lnTo>
                    <a:pt x="0" y="207769"/>
                  </a:lnTo>
                  <a:cubicBezTo>
                    <a:pt x="0" y="152666"/>
                    <a:pt x="21890" y="99819"/>
                    <a:pt x="60854" y="60854"/>
                  </a:cubicBezTo>
                  <a:cubicBezTo>
                    <a:pt x="99819" y="21890"/>
                    <a:pt x="152666" y="0"/>
                    <a:pt x="207769" y="0"/>
                  </a:cubicBezTo>
                  <a:close/>
                </a:path>
              </a:pathLst>
            </a:custGeom>
            <a:solidFill>
              <a:srgbClr val="EBF5FE">
                <a:alpha val="4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5539" cy="106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5633" y="1570341"/>
            <a:ext cx="1582997" cy="1719106"/>
            <a:chOff x="0" y="0"/>
            <a:chExt cx="416921" cy="452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921" cy="452769"/>
            </a:xfrm>
            <a:custGeom>
              <a:avLst/>
              <a:gdLst/>
              <a:ahLst/>
              <a:cxnLst/>
              <a:rect r="r" b="b" t="t" l="l"/>
              <a:pathLst>
                <a:path h="452769" w="416921">
                  <a:moveTo>
                    <a:pt x="208461" y="0"/>
                  </a:moveTo>
                  <a:lnTo>
                    <a:pt x="208461" y="0"/>
                  </a:lnTo>
                  <a:cubicBezTo>
                    <a:pt x="323590" y="0"/>
                    <a:pt x="416921" y="93331"/>
                    <a:pt x="416921" y="208461"/>
                  </a:cubicBezTo>
                  <a:lnTo>
                    <a:pt x="416921" y="244308"/>
                  </a:lnTo>
                  <a:cubicBezTo>
                    <a:pt x="416921" y="359438"/>
                    <a:pt x="323590" y="452769"/>
                    <a:pt x="208461" y="452769"/>
                  </a:cubicBezTo>
                  <a:lnTo>
                    <a:pt x="208461" y="452769"/>
                  </a:lnTo>
                  <a:cubicBezTo>
                    <a:pt x="93331" y="452769"/>
                    <a:pt x="0" y="359438"/>
                    <a:pt x="0" y="244308"/>
                  </a:cubicBezTo>
                  <a:lnTo>
                    <a:pt x="0" y="208461"/>
                  </a:lnTo>
                  <a:cubicBezTo>
                    <a:pt x="0" y="93331"/>
                    <a:pt x="93331" y="0"/>
                    <a:pt x="208461" y="0"/>
                  </a:cubicBezTo>
                  <a:close/>
                </a:path>
              </a:pathLst>
            </a:custGeom>
            <a:solidFill>
              <a:srgbClr val="EBF5FE">
                <a:alpha val="4392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16921" cy="49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42574" y="285880"/>
            <a:ext cx="3954108" cy="10563299"/>
            <a:chOff x="0" y="0"/>
            <a:chExt cx="1041411" cy="27821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1411" cy="2782103"/>
            </a:xfrm>
            <a:custGeom>
              <a:avLst/>
              <a:gdLst/>
              <a:ahLst/>
              <a:cxnLst/>
              <a:rect r="r" b="b" t="t" l="l"/>
              <a:pathLst>
                <a:path h="2782103" w="1041411">
                  <a:moveTo>
                    <a:pt x="99855" y="0"/>
                  </a:moveTo>
                  <a:lnTo>
                    <a:pt x="941556" y="0"/>
                  </a:lnTo>
                  <a:cubicBezTo>
                    <a:pt x="968039" y="0"/>
                    <a:pt x="993438" y="10520"/>
                    <a:pt x="1012164" y="29247"/>
                  </a:cubicBezTo>
                  <a:cubicBezTo>
                    <a:pt x="1030891" y="47973"/>
                    <a:pt x="1041411" y="73372"/>
                    <a:pt x="1041411" y="99855"/>
                  </a:cubicBezTo>
                  <a:lnTo>
                    <a:pt x="1041411" y="2682248"/>
                  </a:lnTo>
                  <a:cubicBezTo>
                    <a:pt x="1041411" y="2708731"/>
                    <a:pt x="1030891" y="2734130"/>
                    <a:pt x="1012164" y="2752856"/>
                  </a:cubicBezTo>
                  <a:cubicBezTo>
                    <a:pt x="993438" y="2771583"/>
                    <a:pt x="968039" y="2782103"/>
                    <a:pt x="941556" y="2782103"/>
                  </a:cubicBezTo>
                  <a:lnTo>
                    <a:pt x="99855" y="2782103"/>
                  </a:lnTo>
                  <a:cubicBezTo>
                    <a:pt x="73372" y="2782103"/>
                    <a:pt x="47973" y="2771583"/>
                    <a:pt x="29247" y="2752856"/>
                  </a:cubicBezTo>
                  <a:cubicBezTo>
                    <a:pt x="10520" y="2734130"/>
                    <a:pt x="0" y="2708731"/>
                    <a:pt x="0" y="2682248"/>
                  </a:cubicBezTo>
                  <a:lnTo>
                    <a:pt x="0" y="99855"/>
                  </a:lnTo>
                  <a:cubicBezTo>
                    <a:pt x="0" y="73372"/>
                    <a:pt x="10520" y="47973"/>
                    <a:pt x="29247" y="29247"/>
                  </a:cubicBezTo>
                  <a:cubicBezTo>
                    <a:pt x="47973" y="10520"/>
                    <a:pt x="73372" y="0"/>
                    <a:pt x="99855" y="0"/>
                  </a:cubicBezTo>
                  <a:close/>
                </a:path>
              </a:pathLst>
            </a:custGeom>
            <a:solidFill>
              <a:srgbClr val="EBF5FE">
                <a:alpha val="4392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41411" cy="2820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6000">
            <a:off x="3335029" y="574227"/>
            <a:ext cx="2996734" cy="6033009"/>
          </a:xfrm>
          <a:custGeom>
            <a:avLst/>
            <a:gdLst/>
            <a:ahLst/>
            <a:cxnLst/>
            <a:rect r="r" b="b" t="t" l="l"/>
            <a:pathLst>
              <a:path h="6033009" w="2996734">
                <a:moveTo>
                  <a:pt x="0" y="5212"/>
                </a:moveTo>
                <a:lnTo>
                  <a:pt x="2986213" y="0"/>
                </a:lnTo>
                <a:lnTo>
                  <a:pt x="2996734" y="6027797"/>
                </a:lnTo>
                <a:lnTo>
                  <a:pt x="10521" y="6033009"/>
                </a:lnTo>
                <a:lnTo>
                  <a:pt x="0" y="5212"/>
                </a:lnTo>
                <a:close/>
              </a:path>
            </a:pathLst>
          </a:custGeom>
          <a:blipFill>
            <a:blip r:embed="rId4"/>
            <a:stretch>
              <a:fillRect l="-4916" t="-1239" r="-2846" b="-168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4000">
            <a:off x="3321105" y="1110585"/>
            <a:ext cx="3017784" cy="5526288"/>
          </a:xfrm>
          <a:custGeom>
            <a:avLst/>
            <a:gdLst/>
            <a:ahLst/>
            <a:cxnLst/>
            <a:rect r="r" b="b" t="t" l="l"/>
            <a:pathLst>
              <a:path h="5526288" w="3017784">
                <a:moveTo>
                  <a:pt x="38437" y="0"/>
                </a:moveTo>
                <a:lnTo>
                  <a:pt x="3017784" y="20800"/>
                </a:lnTo>
                <a:lnTo>
                  <a:pt x="2979348" y="5526288"/>
                </a:lnTo>
                <a:lnTo>
                  <a:pt x="0" y="5505488"/>
                </a:lnTo>
                <a:lnTo>
                  <a:pt x="38437" y="0"/>
                </a:lnTo>
                <a:close/>
              </a:path>
            </a:pathLst>
          </a:custGeom>
          <a:blipFill>
            <a:blip r:embed="rId5"/>
            <a:stretch>
              <a:fillRect l="0" t="-517" r="-2603" b="-1028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4000">
            <a:off x="3326514" y="2452423"/>
            <a:ext cx="3013764" cy="5924158"/>
          </a:xfrm>
          <a:custGeom>
            <a:avLst/>
            <a:gdLst/>
            <a:ahLst/>
            <a:cxnLst/>
            <a:rect r="r" b="b" t="t" l="l"/>
            <a:pathLst>
              <a:path h="5924158" w="3013764">
                <a:moveTo>
                  <a:pt x="41214" y="0"/>
                </a:moveTo>
                <a:lnTo>
                  <a:pt x="3013764" y="20752"/>
                </a:lnTo>
                <a:lnTo>
                  <a:pt x="2972550" y="5924158"/>
                </a:lnTo>
                <a:lnTo>
                  <a:pt x="0" y="5903405"/>
                </a:lnTo>
                <a:lnTo>
                  <a:pt x="41214" y="0"/>
                </a:lnTo>
                <a:close/>
              </a:path>
            </a:pathLst>
          </a:custGeom>
          <a:blipFill>
            <a:blip r:embed="rId6"/>
            <a:stretch>
              <a:fillRect l="0" t="-765" r="-983" b="-183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4000">
            <a:off x="3326456" y="3756382"/>
            <a:ext cx="3013881" cy="5940873"/>
          </a:xfrm>
          <a:custGeom>
            <a:avLst/>
            <a:gdLst/>
            <a:ahLst/>
            <a:cxnLst/>
            <a:rect r="r" b="b" t="t" l="l"/>
            <a:pathLst>
              <a:path h="5940873" w="3013881">
                <a:moveTo>
                  <a:pt x="41331" y="0"/>
                </a:moveTo>
                <a:lnTo>
                  <a:pt x="3013880" y="20753"/>
                </a:lnTo>
                <a:lnTo>
                  <a:pt x="2972550" y="5940873"/>
                </a:lnTo>
                <a:lnTo>
                  <a:pt x="0" y="5920120"/>
                </a:lnTo>
                <a:lnTo>
                  <a:pt x="41331" y="0"/>
                </a:lnTo>
                <a:close/>
              </a:path>
            </a:pathLst>
          </a:custGeom>
          <a:blipFill>
            <a:blip r:embed="rId7"/>
            <a:stretch>
              <a:fillRect l="86" t="-479" r="-3071" b="-357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40287" y="5108415"/>
            <a:ext cx="2986218" cy="5875981"/>
          </a:xfrm>
          <a:custGeom>
            <a:avLst/>
            <a:gdLst/>
            <a:ahLst/>
            <a:cxnLst/>
            <a:rect r="r" b="b" t="t" l="l"/>
            <a:pathLst>
              <a:path h="5875981" w="2986218">
                <a:moveTo>
                  <a:pt x="0" y="0"/>
                </a:moveTo>
                <a:lnTo>
                  <a:pt x="2986218" y="0"/>
                </a:lnTo>
                <a:lnTo>
                  <a:pt x="2986218" y="5875982"/>
                </a:lnTo>
                <a:lnTo>
                  <a:pt x="0" y="5875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" t="-110" r="0" b="-61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COMUNICACIÓN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REPOSITORIO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86934" y="5258115"/>
            <a:ext cx="6793161" cy="458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utilizaron herramientas como repositorio remoto de github y github projects con modalidad de KanBan para la organización del proyecto.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Comunicación en tiempo real a través de chat de voz en la plataforma Discord para resolver.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resto de la comunicación a través de chat de WhatsApp.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 momento de programar era una opción utilizar Live Share para que todos los integrantes modificáramos en tiempo real el código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559104" y="9172575"/>
            <a:ext cx="463029" cy="72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  <a:spcBef>
                <a:spcPct val="0"/>
              </a:spcBef>
            </a:pPr>
            <a:r>
              <a:rPr lang="en-US" sz="41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086934" y="749423"/>
            <a:ext cx="3723974" cy="1225188"/>
          </a:xfrm>
          <a:custGeom>
            <a:avLst/>
            <a:gdLst/>
            <a:ahLst/>
            <a:cxnLst/>
            <a:rect r="r" b="b" t="t" l="l"/>
            <a:pathLst>
              <a:path h="1225188" w="3723974">
                <a:moveTo>
                  <a:pt x="0" y="0"/>
                </a:moveTo>
                <a:lnTo>
                  <a:pt x="3723974" y="0"/>
                </a:lnTo>
                <a:lnTo>
                  <a:pt x="3723974" y="1225188"/>
                </a:lnTo>
                <a:lnTo>
                  <a:pt x="0" y="1225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702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87893" y="4658181"/>
            <a:ext cx="11528896" cy="115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Diseño realizado (pueden usar diagramas de clase, secuencia, estado, etc).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Argumentar las decisiones de diseño</a:t>
            </a:r>
          </a:p>
          <a:p>
            <a:pPr algn="ctr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10818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SOLUCIÓN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363236" y="660436"/>
            <a:ext cx="3723974" cy="1225188"/>
          </a:xfrm>
          <a:custGeom>
            <a:avLst/>
            <a:gdLst/>
            <a:ahLst/>
            <a:cxnLst/>
            <a:rect r="r" b="b" t="t" l="l"/>
            <a:pathLst>
              <a:path h="1225188" w="3723974">
                <a:moveTo>
                  <a:pt x="0" y="0"/>
                </a:moveTo>
                <a:lnTo>
                  <a:pt x="3723974" y="0"/>
                </a:lnTo>
                <a:lnTo>
                  <a:pt x="3723974" y="1225188"/>
                </a:lnTo>
                <a:lnTo>
                  <a:pt x="0" y="1225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02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59104" y="9172575"/>
            <a:ext cx="463029" cy="72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  <a:spcBef>
                <a:spcPct val="0"/>
              </a:spcBef>
            </a:pPr>
            <a:r>
              <a:rPr lang="en-US" sz="41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1279153" y="1913509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8778064" y="360905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382286" y="1247365"/>
            <a:ext cx="5435815" cy="5805239"/>
          </a:xfrm>
          <a:custGeom>
            <a:avLst/>
            <a:gdLst/>
            <a:ahLst/>
            <a:cxnLst/>
            <a:rect r="r" b="b" t="t" l="l"/>
            <a:pathLst>
              <a:path h="5805239" w="5435815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5612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DESAFÍOS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09926" y="4459716"/>
            <a:ext cx="6636076" cy="267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Desafios (técnicos, funcionales, limitaciones externas, personales, etc).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Estrategias para resolverlos y cuáles quedaron sin solución (explicar motivo).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Bugs relevantes 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Problema de diseño 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858617" y="831886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404820" y="660436"/>
            <a:ext cx="3723974" cy="1225188"/>
          </a:xfrm>
          <a:custGeom>
            <a:avLst/>
            <a:gdLst/>
            <a:ahLst/>
            <a:cxnLst/>
            <a:rect r="r" b="b" t="t" l="l"/>
            <a:pathLst>
              <a:path h="1225188" w="3723974">
                <a:moveTo>
                  <a:pt x="0" y="0"/>
                </a:moveTo>
                <a:lnTo>
                  <a:pt x="3723973" y="0"/>
                </a:lnTo>
                <a:lnTo>
                  <a:pt x="3723973" y="1225188"/>
                </a:lnTo>
                <a:lnTo>
                  <a:pt x="0" y="1225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702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3485946"/>
            <a:ext cx="10827637" cy="1855220"/>
            <a:chOff x="0" y="0"/>
            <a:chExt cx="2580798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42197"/>
            </a:xfrm>
            <a:custGeom>
              <a:avLst/>
              <a:gdLst/>
              <a:ahLst/>
              <a:cxnLst/>
              <a:rect r="r" b="b" t="t" l="l"/>
              <a:pathLst>
                <a:path h="442197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460368" y="1227470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60368" y="3695496"/>
            <a:ext cx="7806244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TIEMPO REAL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07929" y="2862230"/>
            <a:ext cx="6254794" cy="382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Pueden usar: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a. Clase pregenerada con métodos listos para probar toda la funcionalidad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b. IDE Debug para mostrar el paso a paso de ejecuciones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c. jshell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https://docs.oracle.com/en/java/javase/20/jshell/introduction-jshell.html#GUID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-630F27C8-1195-4989-9F6B-2C51D46F52C8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559104" y="9172575"/>
            <a:ext cx="463029" cy="72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  <a:spcBef>
                <a:spcPct val="0"/>
              </a:spcBef>
            </a:pPr>
            <a:r>
              <a:rPr lang="en-US" sz="41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368" y="1369729"/>
            <a:ext cx="9666363" cy="202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19"/>
              </a:lnSpc>
              <a:spcBef>
                <a:spcPct val="0"/>
              </a:spcBef>
            </a:pPr>
            <a:r>
              <a:rPr lang="en-US" sz="117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DEMO EN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535326" y="1028700"/>
            <a:ext cx="3723974" cy="1225188"/>
          </a:xfrm>
          <a:custGeom>
            <a:avLst/>
            <a:gdLst/>
            <a:ahLst/>
            <a:cxnLst/>
            <a:rect r="r" b="b" t="t" l="l"/>
            <a:pathLst>
              <a:path h="1225188" w="3723974">
                <a:moveTo>
                  <a:pt x="0" y="0"/>
                </a:moveTo>
                <a:lnTo>
                  <a:pt x="3723974" y="0"/>
                </a:lnTo>
                <a:lnTo>
                  <a:pt x="3723974" y="1225188"/>
                </a:lnTo>
                <a:lnTo>
                  <a:pt x="0" y="1225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2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5499" y="3712746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184" y="5596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ANÁLISIS 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6934" y="5258115"/>
            <a:ext cx="6267734" cy="458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Lecciones aprendidas (aquellas cosas que no salieron como lo esperábamos. Qué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nos llevamos de aprendizaje para un próximo proyecto? En qué nos equivocamos?)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Oportunidades de mejora (aquellas cosas que pueden hacerse mejor, o qué se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podría haber hecho distinto?)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Casos de éxito (aquellas cosas que salieron muy bien y valen la pena mencionar.)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Funcionalidad que no fue resuelta. Motivo.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239410" y="2106468"/>
            <a:ext cx="3240285" cy="155533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6333459" y="5974927"/>
            <a:ext cx="3240285" cy="155533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559104" y="9172575"/>
            <a:ext cx="463029" cy="72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  <a:spcBef>
                <a:spcPct val="0"/>
              </a:spcBef>
            </a:pPr>
            <a:r>
              <a:rPr lang="en-US" sz="41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7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845499" y="586009"/>
            <a:ext cx="4621453" cy="1520458"/>
          </a:xfrm>
          <a:custGeom>
            <a:avLst/>
            <a:gdLst/>
            <a:ahLst/>
            <a:cxnLst/>
            <a:rect r="r" b="b" t="t" l="l"/>
            <a:pathLst>
              <a:path h="1520458" w="4621453">
                <a:moveTo>
                  <a:pt x="0" y="0"/>
                </a:moveTo>
                <a:lnTo>
                  <a:pt x="4621453" y="0"/>
                </a:lnTo>
                <a:lnTo>
                  <a:pt x="4621453" y="1520459"/>
                </a:lnTo>
                <a:lnTo>
                  <a:pt x="0" y="152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702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0818" y="2102314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CONCLUSIONES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57132" y="3930021"/>
            <a:ext cx="10973736" cy="39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59104" y="9172575"/>
            <a:ext cx="463029" cy="72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  <a:spcBef>
                <a:spcPct val="0"/>
              </a:spcBef>
            </a:pPr>
            <a:r>
              <a:rPr lang="en-US" sz="41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8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04740" y="675416"/>
            <a:ext cx="4478520" cy="1473433"/>
          </a:xfrm>
          <a:custGeom>
            <a:avLst/>
            <a:gdLst/>
            <a:ahLst/>
            <a:cxnLst/>
            <a:rect r="r" b="b" t="t" l="l"/>
            <a:pathLst>
              <a:path h="1473433" w="4478520">
                <a:moveTo>
                  <a:pt x="0" y="0"/>
                </a:moveTo>
                <a:lnTo>
                  <a:pt x="4478520" y="0"/>
                </a:lnTo>
                <a:lnTo>
                  <a:pt x="4478520" y="1473433"/>
                </a:lnTo>
                <a:lnTo>
                  <a:pt x="0" y="1473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2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DAGqJrFL1iM</dc:identifier>
  <dcterms:modified xsi:type="dcterms:W3CDTF">2011-08-01T06:04:30Z</dcterms:modified>
  <cp:revision>1</cp:revision>
  <dc:title>Template Presentacion TP Integrador 2025.pptx</dc:title>
</cp:coreProperties>
</file>